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24" y="10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52A8-A6F0-4C64-A902-A312DF1B3D20}" type="datetimeFigureOut">
              <a:rPr lang="ko-KR" altLang="en-US" smtClean="0"/>
              <a:pPr/>
              <a:t>2012-05-16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3B83-90D5-48E1-82DA-66615795D53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52A8-A6F0-4C64-A902-A312DF1B3D20}" type="datetimeFigureOut">
              <a:rPr lang="ko-KR" altLang="en-US" smtClean="0"/>
              <a:pPr/>
              <a:t>2012-05-16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3B83-90D5-48E1-82DA-66615795D53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52A8-A6F0-4C64-A902-A312DF1B3D20}" type="datetimeFigureOut">
              <a:rPr lang="ko-KR" altLang="en-US" smtClean="0"/>
              <a:pPr/>
              <a:t>2012-05-16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3B83-90D5-48E1-82DA-66615795D53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52A8-A6F0-4C64-A902-A312DF1B3D20}" type="datetimeFigureOut">
              <a:rPr lang="ko-KR" altLang="en-US" smtClean="0"/>
              <a:pPr/>
              <a:t>2012-05-16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3B83-90D5-48E1-82DA-66615795D53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52A8-A6F0-4C64-A902-A312DF1B3D20}" type="datetimeFigureOut">
              <a:rPr lang="ko-KR" altLang="en-US" smtClean="0"/>
              <a:pPr/>
              <a:t>2012-05-16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3B83-90D5-48E1-82DA-66615795D53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52A8-A6F0-4C64-A902-A312DF1B3D20}" type="datetimeFigureOut">
              <a:rPr lang="ko-KR" altLang="en-US" smtClean="0"/>
              <a:pPr/>
              <a:t>2012-05-16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3B83-90D5-48E1-82DA-66615795D53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52A8-A6F0-4C64-A902-A312DF1B3D20}" type="datetimeFigureOut">
              <a:rPr lang="ko-KR" altLang="en-US" smtClean="0"/>
              <a:pPr/>
              <a:t>2012-05-16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3B83-90D5-48E1-82DA-66615795D53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52A8-A6F0-4C64-A902-A312DF1B3D20}" type="datetimeFigureOut">
              <a:rPr lang="ko-KR" altLang="en-US" smtClean="0"/>
              <a:pPr/>
              <a:t>2012-05-16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3B83-90D5-48E1-82DA-66615795D53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52A8-A6F0-4C64-A902-A312DF1B3D20}" type="datetimeFigureOut">
              <a:rPr lang="ko-KR" altLang="en-US" smtClean="0"/>
              <a:pPr/>
              <a:t>2012-05-16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3B83-90D5-48E1-82DA-66615795D53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52A8-A6F0-4C64-A902-A312DF1B3D20}" type="datetimeFigureOut">
              <a:rPr lang="ko-KR" altLang="en-US" smtClean="0"/>
              <a:pPr/>
              <a:t>2012-05-16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3B83-90D5-48E1-82DA-66615795D53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D52A8-A6F0-4C64-A902-A312DF1B3D20}" type="datetimeFigureOut">
              <a:rPr lang="ko-KR" altLang="en-US" smtClean="0"/>
              <a:pPr/>
              <a:t>2012-05-16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E3B83-90D5-48E1-82DA-66615795D53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D52A8-A6F0-4C64-A902-A312DF1B3D20}" type="datetimeFigureOut">
              <a:rPr lang="ko-KR" altLang="en-US" smtClean="0"/>
              <a:pPr/>
              <a:t>2012-05-16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E3B83-90D5-48E1-82DA-66615795D53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980728"/>
            <a:ext cx="8424936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 smtClean="0"/>
              <a:t>녹색경영전문컨설턴트 </a:t>
            </a:r>
            <a:r>
              <a:rPr lang="en-US" altLang="ko-KR" sz="3600" b="1" dirty="0" smtClean="0"/>
              <a:t>3</a:t>
            </a:r>
            <a:r>
              <a:rPr lang="ko-KR" altLang="en-US" sz="3600" b="1" dirty="0" smtClean="0"/>
              <a:t>기생 모임 발족</a:t>
            </a:r>
            <a:endParaRPr lang="en-US" altLang="ko-KR" sz="3600" b="1" dirty="0" smtClean="0"/>
          </a:p>
          <a:p>
            <a:endParaRPr lang="en-US" altLang="ko-KR" sz="3200" dirty="0"/>
          </a:p>
          <a:p>
            <a:endParaRPr lang="en-US" altLang="ko-KR" dirty="0" smtClean="0"/>
          </a:p>
          <a:p>
            <a:r>
              <a:rPr lang="en-US" altLang="ko-KR" sz="2800" dirty="0" smtClean="0"/>
              <a:t>1. </a:t>
            </a:r>
            <a:r>
              <a:rPr lang="ko-KR" altLang="en-US" sz="2800" b="1" dirty="0" smtClean="0"/>
              <a:t>그간의 과정 소개</a:t>
            </a:r>
            <a:endParaRPr lang="en-US" altLang="ko-KR" sz="2800" b="1" dirty="0" smtClean="0"/>
          </a:p>
          <a:p>
            <a:endParaRPr lang="en-US" altLang="ko-KR" sz="2800" b="1" dirty="0"/>
          </a:p>
          <a:p>
            <a:r>
              <a:rPr lang="en-US" altLang="ko-KR" sz="2800" b="1" dirty="0" smtClean="0"/>
              <a:t>2. </a:t>
            </a:r>
            <a:r>
              <a:rPr lang="ko-KR" altLang="en-US" sz="2800" b="1" dirty="0" smtClean="0"/>
              <a:t>조직구성도</a:t>
            </a:r>
            <a:endParaRPr lang="en-US" altLang="ko-KR" sz="2800" b="1" dirty="0" smtClean="0"/>
          </a:p>
          <a:p>
            <a:endParaRPr lang="en-US" altLang="ko-KR" sz="2800" b="1" dirty="0"/>
          </a:p>
          <a:p>
            <a:r>
              <a:rPr lang="en-US" altLang="ko-KR" sz="2800" b="1" dirty="0" smtClean="0"/>
              <a:t>3. </a:t>
            </a:r>
            <a:r>
              <a:rPr lang="ko-KR" altLang="en-US" sz="2800" b="1" dirty="0" smtClean="0"/>
              <a:t>향후 계획</a:t>
            </a:r>
            <a:endParaRPr lang="en-US" altLang="ko-KR" sz="2800" b="1" dirty="0" smtClean="0"/>
          </a:p>
          <a:p>
            <a:endParaRPr lang="en-US" altLang="ko-KR" sz="2800" b="1" dirty="0"/>
          </a:p>
          <a:p>
            <a:r>
              <a:rPr lang="en-US" altLang="ko-KR" sz="2800" b="1" dirty="0" smtClean="0"/>
              <a:t>4.  </a:t>
            </a:r>
            <a:r>
              <a:rPr lang="ko-KR" altLang="en-US" sz="2800" b="1" dirty="0" smtClean="0"/>
              <a:t>카페 소개</a:t>
            </a:r>
            <a:endParaRPr lang="en-US" altLang="ko-KR" sz="2800" b="1" dirty="0" smtClean="0"/>
          </a:p>
          <a:p>
            <a:endParaRPr lang="en-US" altLang="ko-KR" sz="2800" b="1" dirty="0"/>
          </a:p>
          <a:p>
            <a:r>
              <a:rPr lang="en-US" altLang="ko-KR" sz="2800" b="1" dirty="0" smtClean="0"/>
              <a:t>5. </a:t>
            </a:r>
            <a:r>
              <a:rPr lang="ko-KR" altLang="en-US" sz="2800" b="1" dirty="0" smtClean="0"/>
              <a:t>기타 공지사항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548680"/>
            <a:ext cx="7632848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rgbClr val="FF0000"/>
                </a:solidFill>
              </a:rPr>
              <a:t>수강 </a:t>
            </a:r>
            <a:r>
              <a:rPr lang="ko-KR" altLang="en-US" sz="3200" b="1" dirty="0" err="1" smtClean="0">
                <a:solidFill>
                  <a:srgbClr val="FF0000"/>
                </a:solidFill>
              </a:rPr>
              <a:t>기간중</a:t>
            </a:r>
            <a:r>
              <a:rPr lang="ko-KR" altLang="en-US" sz="3200" b="1" dirty="0" smtClean="0">
                <a:solidFill>
                  <a:srgbClr val="FF0000"/>
                </a:solidFill>
              </a:rPr>
              <a:t> 모임 추진 활동 소개</a:t>
            </a:r>
            <a:endParaRPr lang="en-US" altLang="ko-KR" sz="3200" b="1" dirty="0" smtClean="0">
              <a:solidFill>
                <a:srgbClr val="FF0000"/>
              </a:solidFill>
            </a:endParaRPr>
          </a:p>
          <a:p>
            <a:endParaRPr lang="en-US" altLang="ko-KR" dirty="0"/>
          </a:p>
          <a:p>
            <a:r>
              <a:rPr lang="en-US" altLang="ko-KR" sz="2400" b="1" dirty="0" smtClean="0"/>
              <a:t>1.</a:t>
            </a:r>
            <a:r>
              <a:rPr lang="ko-KR" altLang="en-US" sz="2400" b="1" dirty="0" smtClean="0"/>
              <a:t>수강 신청자 </a:t>
            </a:r>
            <a:r>
              <a:rPr lang="en-US" altLang="ko-KR" sz="2400" b="1" dirty="0" smtClean="0"/>
              <a:t>:  59</a:t>
            </a:r>
            <a:r>
              <a:rPr lang="ko-KR" altLang="en-US" sz="2400" b="1" dirty="0" smtClean="0"/>
              <a:t>명</a:t>
            </a:r>
            <a:endParaRPr lang="en-US" altLang="ko-KR" sz="2400" b="1" dirty="0" smtClean="0"/>
          </a:p>
          <a:p>
            <a:endParaRPr lang="en-US" altLang="ko-KR" sz="2400" b="1" dirty="0"/>
          </a:p>
          <a:p>
            <a:r>
              <a:rPr lang="en-US" altLang="ko-KR" sz="2400" b="1" dirty="0" smtClean="0"/>
              <a:t>2.</a:t>
            </a:r>
            <a:r>
              <a:rPr lang="ko-KR" altLang="en-US" sz="2400" b="1" dirty="0" smtClean="0"/>
              <a:t>수료대상자 </a:t>
            </a:r>
            <a:r>
              <a:rPr lang="en-US" altLang="ko-KR" sz="2400" b="1" dirty="0" smtClean="0"/>
              <a:t>:   52</a:t>
            </a:r>
            <a:r>
              <a:rPr lang="ko-KR" altLang="en-US" sz="2400" b="1" dirty="0" smtClean="0"/>
              <a:t>명</a:t>
            </a:r>
            <a:endParaRPr lang="en-US" altLang="ko-KR" sz="2400" b="1" dirty="0" smtClean="0"/>
          </a:p>
          <a:p>
            <a:endParaRPr lang="en-US" altLang="ko-KR" sz="2400" b="1" dirty="0"/>
          </a:p>
          <a:p>
            <a:r>
              <a:rPr lang="en-US" altLang="ko-KR" sz="2400" b="1" dirty="0" smtClean="0"/>
              <a:t>3.1</a:t>
            </a:r>
            <a:r>
              <a:rPr lang="ko-KR" altLang="en-US" sz="2400" b="1" dirty="0" smtClean="0"/>
              <a:t>차 모임    </a:t>
            </a:r>
            <a:r>
              <a:rPr lang="en-US" altLang="ko-KR" sz="2400" b="1" dirty="0" smtClean="0"/>
              <a:t>:   4</a:t>
            </a:r>
            <a:r>
              <a:rPr lang="ko-KR" altLang="en-US" sz="2400" b="1" dirty="0" smtClean="0"/>
              <a:t>월 </a:t>
            </a:r>
            <a:r>
              <a:rPr lang="en-US" altLang="ko-KR" sz="2400" b="1" dirty="0" smtClean="0"/>
              <a:t>21</a:t>
            </a:r>
            <a:r>
              <a:rPr lang="ko-KR" altLang="en-US" sz="2400" b="1" dirty="0" smtClean="0"/>
              <a:t>일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토</a:t>
            </a:r>
            <a:r>
              <a:rPr lang="en-US" altLang="ko-KR" sz="2400" b="1" dirty="0" smtClean="0"/>
              <a:t>)</a:t>
            </a:r>
          </a:p>
          <a:p>
            <a:endParaRPr lang="en-US" altLang="ko-KR" sz="2400" b="1" dirty="0"/>
          </a:p>
          <a:p>
            <a:r>
              <a:rPr lang="en-US" altLang="ko-KR" sz="2400" b="1" dirty="0" smtClean="0"/>
              <a:t>4.</a:t>
            </a:r>
            <a:r>
              <a:rPr lang="ko-KR" altLang="en-US" sz="2400" b="1" dirty="0" smtClean="0"/>
              <a:t>반장 선거   </a:t>
            </a:r>
            <a:r>
              <a:rPr lang="en-US" altLang="ko-KR" sz="2400" b="1" dirty="0" smtClean="0"/>
              <a:t>:  4</a:t>
            </a:r>
            <a:r>
              <a:rPr lang="ko-KR" altLang="en-US" sz="2400" b="1" dirty="0" smtClean="0"/>
              <a:t>월 </a:t>
            </a:r>
            <a:r>
              <a:rPr lang="en-US" altLang="ko-KR" sz="2400" b="1" dirty="0" smtClean="0"/>
              <a:t>24</a:t>
            </a:r>
            <a:r>
              <a:rPr lang="ko-KR" altLang="en-US" sz="2400" b="1" dirty="0" smtClean="0"/>
              <a:t>일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화</a:t>
            </a:r>
            <a:r>
              <a:rPr lang="en-US" altLang="ko-KR" sz="2400" b="1" dirty="0" smtClean="0"/>
              <a:t>)</a:t>
            </a:r>
            <a:r>
              <a:rPr lang="ko-KR" altLang="en-US" sz="2400" b="1" dirty="0" smtClean="0"/>
              <a:t> </a:t>
            </a:r>
            <a:endParaRPr lang="en-US" altLang="ko-KR" sz="2400" b="1" dirty="0" smtClean="0"/>
          </a:p>
          <a:p>
            <a:endParaRPr lang="en-US" altLang="ko-KR" sz="2400" b="1" dirty="0"/>
          </a:p>
          <a:p>
            <a:r>
              <a:rPr lang="en-US" altLang="ko-KR" sz="2400" b="1" dirty="0" smtClean="0"/>
              <a:t>5.2</a:t>
            </a:r>
            <a:r>
              <a:rPr lang="ko-KR" altLang="en-US" sz="2400" b="1" dirty="0" err="1" smtClean="0"/>
              <a:t>차모임</a:t>
            </a:r>
            <a:r>
              <a:rPr lang="ko-KR" altLang="en-US" sz="2400" b="1" dirty="0" smtClean="0"/>
              <a:t>     </a:t>
            </a:r>
            <a:r>
              <a:rPr lang="en-US" altLang="ko-KR" sz="2400" b="1" dirty="0" smtClean="0"/>
              <a:t>: 5</a:t>
            </a:r>
            <a:r>
              <a:rPr lang="ko-KR" altLang="en-US" sz="2400" b="1" dirty="0" smtClean="0"/>
              <a:t>월 </a:t>
            </a:r>
            <a:r>
              <a:rPr lang="en-US" altLang="ko-KR" sz="2400" b="1" dirty="0" smtClean="0"/>
              <a:t>12</a:t>
            </a:r>
            <a:r>
              <a:rPr lang="ko-KR" altLang="en-US" sz="2400" b="1" dirty="0" smtClean="0"/>
              <a:t>일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토</a:t>
            </a:r>
            <a:r>
              <a:rPr lang="en-US" altLang="ko-KR" sz="2400" b="1" dirty="0" smtClean="0"/>
              <a:t>)</a:t>
            </a:r>
          </a:p>
          <a:p>
            <a:endParaRPr lang="en-US" altLang="ko-KR" sz="2400" b="1" dirty="0"/>
          </a:p>
          <a:p>
            <a:r>
              <a:rPr lang="en-US" altLang="ko-KR" sz="2400" b="1" dirty="0" smtClean="0"/>
              <a:t>  -</a:t>
            </a:r>
            <a:r>
              <a:rPr lang="ko-KR" altLang="en-US" sz="2400" b="1" dirty="0" smtClean="0"/>
              <a:t>임원 선출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회장 </a:t>
            </a:r>
            <a:r>
              <a:rPr lang="en-US" altLang="ko-KR" sz="2400" b="1" dirty="0" smtClean="0"/>
              <a:t>,</a:t>
            </a:r>
            <a:r>
              <a:rPr lang="ko-KR" altLang="en-US" sz="2400" b="1" dirty="0" smtClean="0"/>
              <a:t>총무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감사</a:t>
            </a:r>
            <a:endParaRPr lang="en-US" altLang="ko-KR" sz="2400" b="1" dirty="0" smtClean="0"/>
          </a:p>
          <a:p>
            <a:endParaRPr lang="en-US" altLang="ko-KR" sz="2400" b="1" dirty="0"/>
          </a:p>
          <a:p>
            <a:r>
              <a:rPr lang="en-US" altLang="ko-KR" sz="2400" b="1" dirty="0" smtClean="0"/>
              <a:t>  -</a:t>
            </a:r>
            <a:r>
              <a:rPr lang="ko-KR" altLang="en-US" sz="2400" b="1" dirty="0" smtClean="0"/>
              <a:t>카페 제작</a:t>
            </a:r>
            <a:endParaRPr lang="ko-KR" altLang="en-US" sz="2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0"/>
            <a:ext cx="7992888" cy="7298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/>
              <a:t>            </a:t>
            </a:r>
            <a:r>
              <a:rPr lang="ko-KR" altLang="en-US" sz="3200" b="1" dirty="0" smtClean="0">
                <a:solidFill>
                  <a:srgbClr val="FF0000"/>
                </a:solidFill>
              </a:rPr>
              <a:t>조직 구성안</a:t>
            </a:r>
            <a:endParaRPr lang="en-US" altLang="ko-KR" sz="3200" b="1" dirty="0" smtClean="0">
              <a:solidFill>
                <a:srgbClr val="FF0000"/>
              </a:solidFill>
            </a:endParaRPr>
          </a:p>
          <a:p>
            <a:endParaRPr lang="en-US" altLang="ko-KR" dirty="0"/>
          </a:p>
          <a:p>
            <a:pPr>
              <a:buFont typeface="Wingdings" pitchFamily="2" charset="2"/>
              <a:buChar char="u"/>
            </a:pPr>
            <a:r>
              <a:rPr lang="ko-KR" altLang="en-US" sz="2000" b="1" dirty="0" smtClean="0"/>
              <a:t>고문 </a:t>
            </a:r>
            <a:r>
              <a:rPr lang="en-US" altLang="ko-KR" sz="2000" b="1" dirty="0" smtClean="0"/>
              <a:t>:  </a:t>
            </a:r>
            <a:r>
              <a:rPr lang="ko-KR" altLang="en-US" sz="2000" b="1" dirty="0" smtClean="0"/>
              <a:t>박광호교수님</a:t>
            </a:r>
            <a:endParaRPr lang="en-US" altLang="ko-KR" sz="2000" b="1" dirty="0" smtClean="0"/>
          </a:p>
          <a:p>
            <a:r>
              <a:rPr lang="en-US" altLang="ko-KR" sz="2000" b="1" dirty="0" smtClean="0"/>
              <a:t>            </a:t>
            </a:r>
            <a:r>
              <a:rPr lang="ko-KR" altLang="en-US" sz="2000" b="1" dirty="0" smtClean="0"/>
              <a:t>안상준박사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생산기술연구원 전문위원</a:t>
            </a:r>
            <a:r>
              <a:rPr lang="en-US" altLang="ko-KR" sz="2000" b="1" dirty="0" smtClean="0"/>
              <a:t>)</a:t>
            </a:r>
          </a:p>
          <a:p>
            <a:r>
              <a:rPr lang="ko-KR" altLang="en-US" sz="2000" b="1" dirty="0" smtClean="0"/>
              <a:t>            임상국박사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에너지관리공단 목표관리실</a:t>
            </a:r>
            <a:r>
              <a:rPr lang="en-US" altLang="ko-KR" sz="2000" b="1" dirty="0" smtClean="0"/>
              <a:t>)</a:t>
            </a:r>
          </a:p>
          <a:p>
            <a:r>
              <a:rPr lang="en-US" altLang="ko-KR" sz="2000" b="1" dirty="0"/>
              <a:t> </a:t>
            </a:r>
            <a:r>
              <a:rPr lang="en-US" altLang="ko-KR" sz="2000" b="1" dirty="0" smtClean="0"/>
              <a:t>           </a:t>
            </a:r>
            <a:r>
              <a:rPr lang="ko-KR" altLang="en-US" sz="2000" b="1" dirty="0" smtClean="0"/>
              <a:t>이충길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경영자원연구소 전문위원</a:t>
            </a:r>
            <a:r>
              <a:rPr lang="en-US" altLang="ko-KR" sz="2000" b="1" dirty="0" smtClean="0"/>
              <a:t>)</a:t>
            </a:r>
          </a:p>
          <a:p>
            <a:r>
              <a:rPr lang="en-US" altLang="ko-KR" sz="2000" b="1" dirty="0"/>
              <a:t> </a:t>
            </a:r>
            <a:r>
              <a:rPr lang="en-US" altLang="ko-KR" sz="2000" b="1" dirty="0" smtClean="0"/>
              <a:t>           </a:t>
            </a:r>
            <a:r>
              <a:rPr lang="ko-KR" altLang="en-US" sz="2000" b="1" dirty="0" err="1" smtClean="0"/>
              <a:t>김만건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전기안전공사 지사장</a:t>
            </a:r>
            <a:r>
              <a:rPr lang="en-US" altLang="ko-KR" sz="2000" b="1" dirty="0" smtClean="0"/>
              <a:t>/</a:t>
            </a:r>
            <a:r>
              <a:rPr lang="ko-KR" altLang="en-US" sz="2000" b="1" dirty="0" smtClean="0"/>
              <a:t>화재조사학회 부회장</a:t>
            </a:r>
            <a:r>
              <a:rPr lang="en-US" altLang="ko-KR" sz="2000" b="1" dirty="0" smtClean="0"/>
              <a:t>)</a:t>
            </a:r>
          </a:p>
          <a:p>
            <a:r>
              <a:rPr lang="en-US" altLang="ko-KR" sz="2000" b="1" dirty="0" smtClean="0"/>
              <a:t>            </a:t>
            </a:r>
            <a:r>
              <a:rPr lang="ko-KR" altLang="en-US" sz="2000" b="1" dirty="0" smtClean="0"/>
              <a:t>김진욱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녹색산업협회 사무국장</a:t>
            </a:r>
            <a:r>
              <a:rPr lang="en-US" altLang="ko-KR" sz="2000" b="1" dirty="0" smtClean="0"/>
              <a:t>)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pPr>
              <a:buFont typeface="Wingdings" pitchFamily="2" charset="2"/>
              <a:buChar char="u"/>
            </a:pPr>
            <a:r>
              <a:rPr lang="ko-KR" altLang="en-US" sz="2000" b="1" dirty="0" smtClean="0"/>
              <a:t>회  장 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박경식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녹색산업기술진흥원 대표</a:t>
            </a:r>
            <a:r>
              <a:rPr lang="en-US" altLang="ko-KR" sz="2000" b="1" dirty="0" smtClean="0"/>
              <a:t>)</a:t>
            </a:r>
          </a:p>
          <a:p>
            <a:endParaRPr lang="en-US" altLang="ko-KR" b="1" dirty="0"/>
          </a:p>
          <a:p>
            <a:pPr>
              <a:buFont typeface="Wingdings" pitchFamily="2" charset="2"/>
              <a:buChar char="u"/>
            </a:pPr>
            <a:r>
              <a:rPr lang="ko-KR" altLang="en-US" sz="2000" b="1" dirty="0" smtClean="0"/>
              <a:t>부회장</a:t>
            </a:r>
            <a:r>
              <a:rPr lang="en-US" altLang="ko-KR" sz="2000" b="1" dirty="0" smtClean="0"/>
              <a:t>:  </a:t>
            </a:r>
            <a:r>
              <a:rPr lang="ko-KR" altLang="en-US" sz="2000" b="1" dirty="0" smtClean="0"/>
              <a:t>조성천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나비스토리 대표이사</a:t>
            </a:r>
            <a:r>
              <a:rPr lang="en-US" altLang="ko-KR" sz="2000" b="1" dirty="0" smtClean="0"/>
              <a:t>)</a:t>
            </a:r>
          </a:p>
          <a:p>
            <a:r>
              <a:rPr lang="en-US" altLang="ko-KR" sz="2000" b="1" dirty="0" smtClean="0"/>
              <a:t>              </a:t>
            </a:r>
            <a:r>
              <a:rPr lang="ko-KR" altLang="en-US" sz="2000" b="1" dirty="0" smtClean="0"/>
              <a:t>김상병</a:t>
            </a:r>
            <a:r>
              <a:rPr lang="en-US" altLang="ko-KR" sz="2000" b="1" dirty="0" smtClean="0"/>
              <a:t>(CJ</a:t>
            </a:r>
            <a:r>
              <a:rPr lang="ko-KR" altLang="en-US" sz="2000" b="1" dirty="0" smtClean="0"/>
              <a:t>제일제당 </a:t>
            </a:r>
            <a:r>
              <a:rPr lang="ko-KR" altLang="en-US" sz="2000" b="1" dirty="0" err="1" smtClean="0"/>
              <a:t>환경안전팀</a:t>
            </a:r>
            <a:r>
              <a:rPr lang="ko-KR" altLang="en-US" sz="2000" b="1" dirty="0" smtClean="0"/>
              <a:t> 부장</a:t>
            </a:r>
            <a:r>
              <a:rPr lang="en-US" altLang="ko-KR" sz="2000" b="1" dirty="0" smtClean="0"/>
              <a:t>)</a:t>
            </a:r>
          </a:p>
          <a:p>
            <a:r>
              <a:rPr lang="en-US" altLang="ko-KR" sz="2000" b="1" dirty="0" smtClean="0"/>
              <a:t>              </a:t>
            </a:r>
            <a:r>
              <a:rPr lang="ko-KR" altLang="en-US" sz="2000" b="1" dirty="0" smtClean="0"/>
              <a:t>신희성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품질환경인증개발원 원장</a:t>
            </a:r>
            <a:r>
              <a:rPr lang="en-US" altLang="ko-KR" sz="2000" b="1" dirty="0" smtClean="0"/>
              <a:t>)</a:t>
            </a:r>
          </a:p>
          <a:p>
            <a:r>
              <a:rPr lang="en-US" altLang="ko-KR" sz="2000" b="1" dirty="0" smtClean="0"/>
              <a:t>              </a:t>
            </a:r>
            <a:r>
              <a:rPr lang="ko-KR" altLang="en-US" sz="2000" b="1" dirty="0" smtClean="0"/>
              <a:t>심재한</a:t>
            </a:r>
            <a:r>
              <a:rPr lang="en-US" altLang="ko-KR" sz="2000" b="1" dirty="0" smtClean="0"/>
              <a:t>(</a:t>
            </a:r>
            <a:r>
              <a:rPr lang="ko-KR" altLang="en-US" sz="2000" b="1" dirty="0" err="1" smtClean="0"/>
              <a:t>마스터스컨설팅그룹</a:t>
            </a:r>
            <a:r>
              <a:rPr lang="ko-KR" altLang="en-US" sz="2000" b="1" dirty="0" smtClean="0"/>
              <a:t> 전무</a:t>
            </a:r>
            <a:r>
              <a:rPr lang="en-US" altLang="ko-KR" sz="2000" b="1" dirty="0" smtClean="0"/>
              <a:t>)</a:t>
            </a:r>
          </a:p>
          <a:p>
            <a:endParaRPr lang="en-US" altLang="ko-KR" b="1" dirty="0" smtClean="0"/>
          </a:p>
          <a:p>
            <a:pPr>
              <a:buFont typeface="Wingdings" pitchFamily="2" charset="2"/>
              <a:buChar char="u"/>
            </a:pPr>
            <a:r>
              <a:rPr lang="ko-KR" altLang="en-US" sz="2000" b="1" dirty="0" smtClean="0"/>
              <a:t>감  사 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노민희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대현회계법인</a:t>
            </a:r>
            <a:r>
              <a:rPr lang="en-US" altLang="ko-KR" sz="2000" b="1" dirty="0" smtClean="0"/>
              <a:t>)</a:t>
            </a:r>
          </a:p>
          <a:p>
            <a:pPr>
              <a:buFont typeface="Wingdings" pitchFamily="2" charset="2"/>
              <a:buChar char="u"/>
            </a:pPr>
            <a:endParaRPr lang="en-US" altLang="ko-KR" sz="2000" dirty="0" smtClean="0"/>
          </a:p>
          <a:p>
            <a:pPr>
              <a:buFont typeface="Wingdings" pitchFamily="2" charset="2"/>
              <a:buChar char="u"/>
            </a:pPr>
            <a:r>
              <a:rPr lang="ko-KR" altLang="en-US" sz="2000" b="1" dirty="0" smtClean="0"/>
              <a:t>총  무 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김태호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중부</a:t>
            </a:r>
            <a:r>
              <a:rPr lang="en-US" altLang="ko-KR" sz="2000" b="1" dirty="0" smtClean="0"/>
              <a:t>SE</a:t>
            </a:r>
            <a:r>
              <a:rPr lang="ko-KR" altLang="en-US" sz="2000" b="1" dirty="0" smtClean="0"/>
              <a:t>파트너</a:t>
            </a:r>
            <a:r>
              <a:rPr lang="en-US" altLang="ko-KR" sz="2000" b="1" dirty="0" smtClean="0"/>
              <a:t>)</a:t>
            </a:r>
          </a:p>
          <a:p>
            <a:endParaRPr lang="en-US" altLang="ko-KR" b="1" dirty="0" smtClean="0"/>
          </a:p>
          <a:p>
            <a:pPr>
              <a:buFont typeface="Wingdings" pitchFamily="2" charset="2"/>
              <a:buChar char="u"/>
            </a:pPr>
            <a:r>
              <a:rPr lang="ko-KR" altLang="en-US" sz="2000" b="1" dirty="0" smtClean="0">
                <a:solidFill>
                  <a:srgbClr val="C00000"/>
                </a:solidFill>
              </a:rPr>
              <a:t>카페지기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서규식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한국장애인단체총연맹 이사</a:t>
            </a:r>
            <a:r>
              <a:rPr lang="en-US" altLang="ko-KR" sz="2000" b="1" dirty="0" smtClean="0"/>
              <a:t>)</a:t>
            </a:r>
          </a:p>
          <a:p>
            <a:r>
              <a:rPr lang="en-US" altLang="ko-KR" b="1" dirty="0" smtClean="0"/>
              <a:t>            </a:t>
            </a:r>
            <a:endParaRPr lang="ko-KR" altLang="en-US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548680"/>
            <a:ext cx="8964488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                </a:t>
            </a:r>
            <a:r>
              <a:rPr lang="ko-KR" altLang="en-US" sz="2800" b="1" dirty="0" smtClean="0">
                <a:solidFill>
                  <a:srgbClr val="FF0000"/>
                </a:solidFill>
              </a:rPr>
              <a:t>향후 추진계획</a:t>
            </a:r>
            <a:endParaRPr lang="en-US" altLang="ko-KR" sz="2800" b="1" dirty="0" smtClean="0">
              <a:solidFill>
                <a:srgbClr val="FF0000"/>
              </a:solidFill>
            </a:endParaRPr>
          </a:p>
          <a:p>
            <a:endParaRPr lang="en-US" altLang="ko-KR" dirty="0" smtClean="0"/>
          </a:p>
          <a:p>
            <a:r>
              <a:rPr lang="en-US" altLang="ko-KR" sz="2000" b="1" dirty="0" smtClean="0"/>
              <a:t>1.</a:t>
            </a:r>
            <a:r>
              <a:rPr lang="ko-KR" altLang="en-US" sz="2000" b="1" dirty="0" smtClean="0"/>
              <a:t>정기 모임 </a:t>
            </a:r>
            <a:r>
              <a:rPr lang="en-US" altLang="ko-KR" sz="2000" b="1" dirty="0" smtClean="0"/>
              <a:t>: 1</a:t>
            </a:r>
            <a:r>
              <a:rPr lang="ko-KR" altLang="en-US" sz="2000" b="1" dirty="0" smtClean="0"/>
              <a:t>개월 마다</a:t>
            </a:r>
            <a:r>
              <a:rPr lang="en-US" altLang="ko-KR" sz="2000" b="1" dirty="0" smtClean="0"/>
              <a:t>(6</a:t>
            </a:r>
            <a:r>
              <a:rPr lang="ko-KR" altLang="en-US" sz="2000" b="1" dirty="0" smtClean="0"/>
              <a:t>월부터</a:t>
            </a:r>
            <a:r>
              <a:rPr lang="en-US" altLang="ko-KR" sz="2000" b="1" dirty="0" smtClean="0"/>
              <a:t>)</a:t>
            </a:r>
          </a:p>
          <a:p>
            <a:endParaRPr lang="en-US" altLang="ko-KR" sz="2000" b="1" dirty="0" smtClean="0"/>
          </a:p>
          <a:p>
            <a:r>
              <a:rPr lang="en-US" altLang="ko-KR" sz="2000" b="1" dirty="0" smtClean="0"/>
              <a:t>2.</a:t>
            </a:r>
            <a:r>
              <a:rPr lang="ko-KR" altLang="en-US" sz="2000" b="1" dirty="0" smtClean="0"/>
              <a:t>회비 </a:t>
            </a:r>
            <a:r>
              <a:rPr lang="en-US" altLang="ko-KR" sz="2000" b="1" dirty="0" smtClean="0"/>
              <a:t>: 2</a:t>
            </a:r>
            <a:r>
              <a:rPr lang="ko-KR" altLang="en-US" sz="2000" b="1" dirty="0" smtClean="0"/>
              <a:t>만원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당일 소요비용</a:t>
            </a:r>
            <a:r>
              <a:rPr lang="en-US" altLang="ko-KR" sz="2000" b="1" dirty="0" smtClean="0"/>
              <a:t>)</a:t>
            </a:r>
            <a:r>
              <a:rPr lang="ko-KR" altLang="en-US" sz="2000" b="1" dirty="0" smtClean="0"/>
              <a:t> </a:t>
            </a:r>
            <a:endParaRPr lang="en-US" altLang="ko-KR" sz="2000" b="1" dirty="0" smtClean="0"/>
          </a:p>
          <a:p>
            <a:endParaRPr lang="en-US" altLang="ko-KR" sz="2000" b="1" dirty="0" smtClean="0"/>
          </a:p>
          <a:p>
            <a:r>
              <a:rPr lang="en-US" altLang="ko-KR" sz="2000" b="1" dirty="0" smtClean="0"/>
              <a:t>3.</a:t>
            </a:r>
            <a:r>
              <a:rPr lang="ko-KR" altLang="en-US" sz="2000" b="1" dirty="0" smtClean="0"/>
              <a:t>모임장소 </a:t>
            </a:r>
            <a:r>
              <a:rPr lang="en-US" altLang="ko-KR" sz="2000" b="1" dirty="0" smtClean="0"/>
              <a:t>: </a:t>
            </a:r>
            <a:r>
              <a:rPr lang="ko-KR" altLang="en-US" sz="2000" b="1" dirty="0" err="1" smtClean="0"/>
              <a:t>강남역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터미널 근처에 물색</a:t>
            </a:r>
            <a:endParaRPr lang="en-US" altLang="ko-KR" sz="2000" b="1" dirty="0" smtClean="0"/>
          </a:p>
          <a:p>
            <a:endParaRPr lang="en-US" altLang="ko-KR" sz="2000" b="1" dirty="0" smtClean="0"/>
          </a:p>
          <a:p>
            <a:r>
              <a:rPr lang="en-US" altLang="ko-KR" sz="2000" b="1" dirty="0" smtClean="0"/>
              <a:t>3.</a:t>
            </a:r>
            <a:r>
              <a:rPr lang="ko-KR" altLang="en-US" sz="2000" b="1" dirty="0" smtClean="0"/>
              <a:t>추진 계획</a:t>
            </a:r>
            <a:endParaRPr lang="en-US" altLang="ko-KR" sz="2000" b="1" dirty="0" smtClean="0"/>
          </a:p>
          <a:p>
            <a:endParaRPr lang="en-US" altLang="ko-KR" sz="2000" b="1" dirty="0" smtClean="0"/>
          </a:p>
          <a:p>
            <a:r>
              <a:rPr lang="en-US" altLang="ko-KR" sz="2000" b="1" dirty="0" smtClean="0"/>
              <a:t>   -</a:t>
            </a:r>
            <a:r>
              <a:rPr lang="ko-KR" altLang="en-US" sz="2000" b="1" dirty="0" smtClean="0"/>
              <a:t>세미나 개최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매월 </a:t>
            </a:r>
            <a:r>
              <a:rPr lang="ko-KR" altLang="en-US" sz="2000" b="1" dirty="0" err="1" smtClean="0"/>
              <a:t>정기모임때</a:t>
            </a:r>
            <a:r>
              <a:rPr lang="en-US" altLang="ko-KR" sz="2000" b="1" dirty="0" smtClean="0"/>
              <a:t>)</a:t>
            </a:r>
          </a:p>
          <a:p>
            <a:endParaRPr lang="en-US" altLang="ko-KR" sz="2000" b="1" dirty="0" smtClean="0"/>
          </a:p>
          <a:p>
            <a:r>
              <a:rPr lang="en-US" altLang="ko-KR" sz="2000" b="1" dirty="0" smtClean="0"/>
              <a:t>   -</a:t>
            </a:r>
            <a:r>
              <a:rPr lang="ko-KR" altLang="en-US" sz="2000" b="1" dirty="0" smtClean="0"/>
              <a:t>유관기관과 지속연계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한양대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에너지관리공단</a:t>
            </a:r>
            <a:r>
              <a:rPr lang="en-US" altLang="ko-KR" sz="2000" b="1" dirty="0" smtClean="0"/>
              <a:t>,</a:t>
            </a:r>
            <a:r>
              <a:rPr lang="ko-KR" altLang="en-US" sz="2000" b="1" dirty="0" err="1" smtClean="0"/>
              <a:t>생산기술연구원등</a:t>
            </a:r>
            <a:r>
              <a:rPr lang="en-US" altLang="ko-KR" sz="2000" b="1" dirty="0" smtClean="0"/>
              <a:t>)</a:t>
            </a:r>
          </a:p>
          <a:p>
            <a:endParaRPr lang="en-US" altLang="ko-KR" sz="2000" b="1" dirty="0" smtClean="0"/>
          </a:p>
          <a:p>
            <a:r>
              <a:rPr lang="en-US" altLang="ko-KR" sz="2000" b="1" dirty="0" smtClean="0"/>
              <a:t>   -</a:t>
            </a:r>
            <a:r>
              <a:rPr lang="ko-KR" altLang="en-US" sz="2000" b="1" dirty="0" smtClean="0"/>
              <a:t>관련사업 참여 제안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과제 제안서 및 기타사업참여</a:t>
            </a:r>
            <a:r>
              <a:rPr lang="en-US" altLang="ko-KR" sz="2000" b="1" dirty="0" smtClean="0"/>
              <a:t>)</a:t>
            </a:r>
          </a:p>
          <a:p>
            <a:endParaRPr lang="en-US" altLang="ko-KR" sz="2000" b="1" dirty="0" smtClean="0"/>
          </a:p>
          <a:p>
            <a:r>
              <a:rPr lang="en-US" altLang="ko-KR" sz="2000" b="1" dirty="0" smtClean="0"/>
              <a:t>   -</a:t>
            </a:r>
            <a:r>
              <a:rPr lang="ko-KR" altLang="en-US" sz="2000" b="1" dirty="0" smtClean="0"/>
              <a:t>정보공유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카페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녹색커뮤니티</a:t>
            </a:r>
            <a:r>
              <a:rPr lang="en-US" altLang="ko-KR" sz="2000" b="1" dirty="0" smtClean="0"/>
              <a:t>, </a:t>
            </a:r>
            <a:r>
              <a:rPr lang="ko-KR" altLang="en-US" sz="2000" b="1" dirty="0" err="1" smtClean="0"/>
              <a:t>정모활용</a:t>
            </a:r>
            <a:r>
              <a:rPr lang="en-US" altLang="ko-KR" sz="2000" b="1" dirty="0" smtClean="0"/>
              <a:t>)</a:t>
            </a:r>
          </a:p>
          <a:p>
            <a:endParaRPr lang="en-US" altLang="ko-KR" sz="2000" b="1" dirty="0" smtClean="0"/>
          </a:p>
          <a:p>
            <a:r>
              <a:rPr lang="en-US" altLang="ko-KR" sz="2000" b="1" dirty="0" smtClean="0"/>
              <a:t>   -</a:t>
            </a:r>
            <a:r>
              <a:rPr lang="ko-KR" altLang="en-US" sz="2000" b="1" dirty="0" smtClean="0"/>
              <a:t>개인 정보 공유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소속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업무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연락처</a:t>
            </a:r>
            <a:r>
              <a:rPr lang="en-US" altLang="ko-KR" sz="2000" b="1" dirty="0" smtClean="0"/>
              <a:t>, </a:t>
            </a:r>
            <a:r>
              <a:rPr lang="ko-KR" altLang="en-US" sz="2000" b="1" dirty="0" smtClean="0"/>
              <a:t>특기사항</a:t>
            </a:r>
            <a:r>
              <a:rPr lang="en-US" altLang="ko-KR" sz="2000" b="1" dirty="0" smtClean="0"/>
              <a:t>)</a:t>
            </a:r>
            <a:r>
              <a:rPr lang="ko-KR" altLang="en-US" sz="2000" b="1" dirty="0" smtClean="0"/>
              <a:t> </a:t>
            </a:r>
            <a:endParaRPr lang="ko-KR" altLang="en-US" sz="2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620688"/>
            <a:ext cx="8892480" cy="904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 smtClean="0"/>
              <a:t>     </a:t>
            </a:r>
            <a:r>
              <a:rPr lang="ko-KR" altLang="en-US" sz="3600" b="1" dirty="0" smtClean="0">
                <a:solidFill>
                  <a:srgbClr val="FF0000"/>
                </a:solidFill>
              </a:rPr>
              <a:t>기타 공지사항</a:t>
            </a:r>
            <a:endParaRPr lang="en-US" altLang="ko-KR" sz="3600" b="1" dirty="0" smtClean="0">
              <a:solidFill>
                <a:srgbClr val="FF0000"/>
              </a:solidFill>
            </a:endParaRPr>
          </a:p>
          <a:p>
            <a:endParaRPr lang="en-US" altLang="ko-KR" dirty="0" smtClean="0"/>
          </a:p>
          <a:p>
            <a:pPr>
              <a:buFont typeface="Wingdings" pitchFamily="2" charset="2"/>
              <a:buChar char="v"/>
            </a:pPr>
            <a:r>
              <a:rPr lang="ko-KR" altLang="en-US" sz="2400" b="1" dirty="0" smtClean="0"/>
              <a:t>참여는 자유의사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가능한 한 모두 참여</a:t>
            </a:r>
            <a:r>
              <a:rPr lang="en-US" altLang="ko-KR" sz="2400" b="1" dirty="0" smtClean="0"/>
              <a:t>)</a:t>
            </a:r>
          </a:p>
          <a:p>
            <a:endParaRPr lang="en-US" altLang="ko-KR" sz="2400" b="1" dirty="0" smtClean="0"/>
          </a:p>
          <a:p>
            <a:pPr>
              <a:buFont typeface="Wingdings" pitchFamily="2" charset="2"/>
              <a:buChar char="v"/>
            </a:pPr>
            <a:r>
              <a:rPr lang="ko-KR" altLang="en-US" sz="2400" b="1" dirty="0" smtClean="0"/>
              <a:t>모든 연락 및 공지사항은 카페를 통하여 공지</a:t>
            </a:r>
            <a:endParaRPr lang="en-US" altLang="ko-KR" sz="2400" b="1" dirty="0" smtClean="0"/>
          </a:p>
          <a:p>
            <a:endParaRPr lang="en-US" altLang="ko-KR" sz="2400" b="1" dirty="0" smtClean="0"/>
          </a:p>
          <a:p>
            <a:pPr>
              <a:buFont typeface="Wingdings" pitchFamily="2" charset="2"/>
              <a:buChar char="v"/>
            </a:pPr>
            <a:r>
              <a:rPr lang="ko-KR" altLang="en-US" sz="2400" b="1" dirty="0" smtClean="0"/>
              <a:t>카페에 개인 정보공개 동의요청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소속</a:t>
            </a:r>
            <a:r>
              <a:rPr lang="en-US" altLang="ko-KR" sz="2400" b="1" dirty="0" smtClean="0"/>
              <a:t>,</a:t>
            </a:r>
            <a:r>
              <a:rPr lang="ko-KR" altLang="en-US" sz="2400" b="1" dirty="0" smtClean="0"/>
              <a:t>직책</a:t>
            </a:r>
            <a:r>
              <a:rPr lang="en-US" altLang="ko-KR" sz="2400" b="1" dirty="0" smtClean="0"/>
              <a:t>,</a:t>
            </a:r>
            <a:r>
              <a:rPr lang="ko-KR" altLang="en-US" sz="2400" b="1" dirty="0" smtClean="0"/>
              <a:t>전화번호</a:t>
            </a:r>
            <a:r>
              <a:rPr lang="en-US" altLang="ko-KR" sz="2400" b="1" dirty="0" smtClean="0"/>
              <a:t>, </a:t>
            </a:r>
            <a:r>
              <a:rPr lang="ko-KR" altLang="en-US" sz="2400" b="1" dirty="0" err="1" smtClean="0"/>
              <a:t>업무등</a:t>
            </a:r>
            <a:r>
              <a:rPr lang="en-US" altLang="ko-KR" sz="2400" b="1" dirty="0" smtClean="0"/>
              <a:t>)</a:t>
            </a:r>
          </a:p>
          <a:p>
            <a:pPr>
              <a:buFont typeface="Wingdings" pitchFamily="2" charset="2"/>
              <a:buChar char="v"/>
            </a:pPr>
            <a:endParaRPr lang="en-US" altLang="ko-KR" sz="2400" b="1" dirty="0" smtClean="0"/>
          </a:p>
          <a:p>
            <a:pPr>
              <a:buFont typeface="Wingdings" pitchFamily="2" charset="2"/>
              <a:buChar char="v"/>
            </a:pPr>
            <a:r>
              <a:rPr lang="ko-KR" altLang="en-US" sz="2400" b="1" dirty="0" smtClean="0"/>
              <a:t>기타 토의 및 건의사항</a:t>
            </a:r>
            <a:r>
              <a:rPr lang="en-US" altLang="ko-KR" sz="2400" b="1" dirty="0" smtClean="0"/>
              <a:t>(?)</a:t>
            </a:r>
          </a:p>
          <a:p>
            <a:pPr>
              <a:buFont typeface="Wingdings" pitchFamily="2" charset="2"/>
              <a:buChar char="v"/>
            </a:pPr>
            <a:endParaRPr lang="en-US" altLang="ko-KR" sz="2400" b="1" dirty="0" smtClean="0"/>
          </a:p>
          <a:p>
            <a:pPr>
              <a:buFont typeface="Wingdings" pitchFamily="2" charset="2"/>
              <a:buChar char="l"/>
            </a:pPr>
            <a:r>
              <a:rPr lang="ko-KR" altLang="en-US" sz="2400" b="1" dirty="0" smtClean="0"/>
              <a:t> 개인 경조 참여</a:t>
            </a:r>
            <a:r>
              <a:rPr lang="en-US" altLang="ko-KR" sz="2400" b="1" dirty="0" smtClean="0"/>
              <a:t>(?)</a:t>
            </a:r>
          </a:p>
          <a:p>
            <a:pPr>
              <a:buFont typeface="Wingdings" pitchFamily="2" charset="2"/>
              <a:buChar char="l"/>
            </a:pPr>
            <a:r>
              <a:rPr lang="en-US" altLang="ko-KR" sz="2400" b="1" dirty="0" smtClean="0"/>
              <a:t>  </a:t>
            </a:r>
          </a:p>
          <a:p>
            <a:pPr>
              <a:buFont typeface="Wingdings" pitchFamily="2" charset="2"/>
              <a:buChar char="l"/>
            </a:pPr>
            <a:r>
              <a:rPr lang="en-US" altLang="ko-KR" sz="2400" b="1" dirty="0" smtClean="0"/>
              <a:t>  </a:t>
            </a:r>
          </a:p>
          <a:p>
            <a:pPr>
              <a:buFont typeface="Wingdings" pitchFamily="2" charset="2"/>
              <a:buChar char="l"/>
            </a:pPr>
            <a:r>
              <a:rPr lang="en-US" altLang="ko-KR" sz="2400" b="1" dirty="0" smtClean="0"/>
              <a:t>   </a:t>
            </a:r>
          </a:p>
          <a:p>
            <a:pPr>
              <a:buFont typeface="Wingdings" pitchFamily="2" charset="2"/>
              <a:buChar char="l"/>
            </a:pPr>
            <a:r>
              <a:rPr lang="en-US" altLang="ko-KR" sz="2400" b="1" dirty="0" smtClean="0"/>
              <a:t>  </a:t>
            </a:r>
          </a:p>
          <a:p>
            <a:pPr>
              <a:buFont typeface="Wingdings" pitchFamily="2" charset="2"/>
              <a:buChar char="l"/>
            </a:pPr>
            <a:endParaRPr lang="en-US" altLang="ko-KR" sz="2400" b="1" dirty="0" smtClean="0"/>
          </a:p>
          <a:p>
            <a:pPr>
              <a:buFont typeface="Wingdings" pitchFamily="2" charset="2"/>
              <a:buChar char="l"/>
            </a:pPr>
            <a:endParaRPr lang="en-US" altLang="ko-KR" sz="2400" b="1" dirty="0" smtClean="0"/>
          </a:p>
          <a:p>
            <a:pPr>
              <a:buFont typeface="Wingdings" pitchFamily="2" charset="2"/>
              <a:buChar char="l"/>
            </a:pPr>
            <a:endParaRPr lang="en-US" altLang="ko-KR" sz="2400" b="1" dirty="0" smtClean="0"/>
          </a:p>
          <a:p>
            <a:pPr>
              <a:buFont typeface="Wingdings" pitchFamily="2" charset="2"/>
              <a:buChar char="l"/>
            </a:pPr>
            <a:endParaRPr lang="en-US" altLang="ko-KR" sz="2400" b="1" dirty="0" smtClean="0"/>
          </a:p>
          <a:p>
            <a:pPr>
              <a:buFont typeface="Wingdings" pitchFamily="2" charset="2"/>
              <a:buChar char="l"/>
            </a:pPr>
            <a:endParaRPr lang="en-US" altLang="ko-KR" sz="2400" b="1" dirty="0" smtClean="0"/>
          </a:p>
          <a:p>
            <a:pPr>
              <a:buFont typeface="Wingdings" pitchFamily="2" charset="2"/>
              <a:buChar char="l"/>
            </a:pPr>
            <a:endParaRPr lang="en-US" altLang="ko-KR" sz="2400" b="1" dirty="0" smtClean="0"/>
          </a:p>
          <a:p>
            <a:r>
              <a:rPr lang="ko-KR" altLang="en-US" sz="2400" b="1" dirty="0" smtClean="0"/>
              <a:t> </a:t>
            </a:r>
            <a:endParaRPr lang="en-US" altLang="ko-KR" sz="2400" b="1" dirty="0" smtClean="0"/>
          </a:p>
          <a:p>
            <a:pPr>
              <a:buFont typeface="Wingdings" pitchFamily="2" charset="2"/>
              <a:buChar char="l"/>
            </a:pPr>
            <a:endParaRPr lang="en-US" altLang="ko-KR" sz="2400" b="1" dirty="0" smtClean="0"/>
          </a:p>
          <a:p>
            <a:r>
              <a:rPr lang="ko-KR" altLang="en-US" sz="2400" b="1" dirty="0" smtClean="0"/>
              <a:t> </a:t>
            </a:r>
            <a:endParaRPr lang="ko-KR" altLang="en-US" sz="24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620688"/>
            <a:ext cx="72008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/>
              <a:t>         </a:t>
            </a:r>
            <a:r>
              <a:rPr lang="ko-KR" altLang="en-US" sz="3200" b="1" dirty="0" err="1" smtClean="0">
                <a:solidFill>
                  <a:srgbClr val="FF0000"/>
                </a:solidFill>
              </a:rPr>
              <a:t>미래트렌드</a:t>
            </a:r>
            <a:r>
              <a:rPr lang="ko-KR" altLang="en-US" sz="3200" b="1" dirty="0" smtClean="0">
                <a:solidFill>
                  <a:srgbClr val="FF0000"/>
                </a:solidFill>
              </a:rPr>
              <a:t> 소개</a:t>
            </a:r>
            <a:endParaRPr lang="en-US" altLang="ko-KR" sz="3200" b="1" dirty="0" smtClean="0">
              <a:solidFill>
                <a:srgbClr val="FF0000"/>
              </a:solidFill>
            </a:endParaRPr>
          </a:p>
          <a:p>
            <a:endParaRPr lang="en-US" altLang="ko-KR" dirty="0"/>
          </a:p>
          <a:p>
            <a:r>
              <a:rPr lang="en-US" altLang="ko-KR" sz="2000" b="1" dirty="0" smtClean="0"/>
              <a:t>A: Aging(</a:t>
            </a:r>
            <a:r>
              <a:rPr lang="ko-KR" altLang="en-US" sz="2000" b="1" dirty="0" smtClean="0"/>
              <a:t>인구 고령화</a:t>
            </a:r>
            <a:r>
              <a:rPr lang="en-US" altLang="ko-KR" sz="2000" b="1" dirty="0" smtClean="0"/>
              <a:t>, </a:t>
            </a:r>
            <a:r>
              <a:rPr lang="ko-KR" altLang="en-US" sz="2000" b="1" dirty="0" err="1" smtClean="0"/>
              <a:t>저출산</a:t>
            </a:r>
            <a:r>
              <a:rPr lang="en-US" altLang="ko-KR" sz="2000" b="1" dirty="0" smtClean="0"/>
              <a:t>)</a:t>
            </a:r>
          </a:p>
          <a:p>
            <a:endParaRPr lang="en-US" altLang="ko-KR" sz="2000" b="1" dirty="0"/>
          </a:p>
          <a:p>
            <a:r>
              <a:rPr lang="en-US" altLang="ko-KR" sz="2000" b="1" dirty="0" smtClean="0"/>
              <a:t>B: </a:t>
            </a:r>
            <a:r>
              <a:rPr lang="en-US" altLang="ko-KR" sz="2000" b="1" dirty="0" err="1" smtClean="0"/>
              <a:t>Bledding</a:t>
            </a:r>
            <a:r>
              <a:rPr lang="en-US" altLang="ko-KR" sz="2000" b="1" dirty="0" smtClean="0"/>
              <a:t>(</a:t>
            </a:r>
            <a:r>
              <a:rPr lang="ko-KR" altLang="en-US" sz="2000" b="1" dirty="0" smtClean="0"/>
              <a:t>융합</a:t>
            </a:r>
            <a:r>
              <a:rPr lang="en-US" altLang="ko-KR" sz="2000" b="1" dirty="0" smtClean="0"/>
              <a:t>: </a:t>
            </a:r>
            <a:r>
              <a:rPr lang="ko-KR" altLang="en-US" sz="2000" b="1" dirty="0" smtClean="0"/>
              <a:t>기술</a:t>
            </a:r>
            <a:r>
              <a:rPr lang="en-US" altLang="ko-KR" sz="2000" b="1" dirty="0" smtClean="0"/>
              <a:t>,</a:t>
            </a:r>
            <a:r>
              <a:rPr lang="ko-KR" altLang="en-US" sz="2000" b="1" dirty="0" smtClean="0"/>
              <a:t>과학</a:t>
            </a:r>
            <a:r>
              <a:rPr lang="en-US" altLang="ko-KR" sz="2000" b="1" dirty="0" smtClean="0"/>
              <a:t>,</a:t>
            </a:r>
            <a:r>
              <a:rPr lang="ko-KR" altLang="en-US" sz="2000" b="1" dirty="0" smtClean="0"/>
              <a:t>학문</a:t>
            </a:r>
            <a:r>
              <a:rPr lang="en-US" altLang="ko-KR" sz="2000" b="1" dirty="0" smtClean="0"/>
              <a:t>,</a:t>
            </a:r>
            <a:r>
              <a:rPr lang="ko-KR" altLang="en-US" sz="2000" b="1" dirty="0" smtClean="0"/>
              <a:t>인종</a:t>
            </a:r>
            <a:r>
              <a:rPr lang="en-US" altLang="ko-KR" sz="2000" b="1" dirty="0" smtClean="0"/>
              <a:t>,</a:t>
            </a:r>
            <a:r>
              <a:rPr lang="ko-KR" altLang="en-US" sz="2000" b="1" dirty="0" smtClean="0"/>
              <a:t>문화</a:t>
            </a:r>
            <a:r>
              <a:rPr lang="en-US" altLang="ko-KR" sz="2000" b="1" dirty="0" smtClean="0"/>
              <a:t>)</a:t>
            </a:r>
          </a:p>
          <a:p>
            <a:endParaRPr lang="en-US" altLang="ko-KR" sz="2000" b="1" dirty="0"/>
          </a:p>
          <a:p>
            <a:r>
              <a:rPr lang="en-US" altLang="ko-KR" sz="2000" b="1" dirty="0" smtClean="0">
                <a:solidFill>
                  <a:srgbClr val="FF0000"/>
                </a:solidFill>
              </a:rPr>
              <a:t>C: Climate change(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기후변화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: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온난화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,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탄소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,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대체에너지</a:t>
            </a:r>
            <a:r>
              <a:rPr lang="en-US" altLang="ko-KR" sz="2000" b="1" dirty="0" smtClean="0">
                <a:solidFill>
                  <a:srgbClr val="FF0000"/>
                </a:solidFill>
              </a:rPr>
              <a:t>)</a:t>
            </a:r>
          </a:p>
          <a:p>
            <a:endParaRPr lang="en-US" altLang="ko-KR" sz="2000" b="1" dirty="0"/>
          </a:p>
          <a:p>
            <a:r>
              <a:rPr lang="en-US" altLang="ko-KR" sz="2000" b="1" dirty="0" smtClean="0"/>
              <a:t>D: Development S&amp;T(</a:t>
            </a:r>
            <a:r>
              <a:rPr lang="ko-KR" altLang="en-US" sz="2000" b="1" dirty="0" smtClean="0"/>
              <a:t>과학기술의 발전</a:t>
            </a:r>
            <a:r>
              <a:rPr lang="en-US" altLang="ko-KR" sz="2000" b="1" dirty="0" smtClean="0"/>
              <a:t>)</a:t>
            </a:r>
          </a:p>
          <a:p>
            <a:endParaRPr lang="en-US" altLang="ko-KR" sz="2000" b="1" dirty="0"/>
          </a:p>
          <a:p>
            <a:r>
              <a:rPr lang="en-US" altLang="ko-KR" sz="2000" b="1" dirty="0" smtClean="0"/>
              <a:t>E: Education(</a:t>
            </a:r>
            <a:r>
              <a:rPr lang="ko-KR" altLang="en-US" sz="2000" b="1" dirty="0" smtClean="0"/>
              <a:t>교육의 변화</a:t>
            </a:r>
            <a:r>
              <a:rPr lang="en-US" altLang="ko-KR" sz="2000" b="1" dirty="0" smtClean="0"/>
              <a:t>)</a:t>
            </a:r>
          </a:p>
          <a:p>
            <a:endParaRPr lang="en-US" altLang="ko-KR" sz="2000" b="1" dirty="0"/>
          </a:p>
          <a:p>
            <a:r>
              <a:rPr lang="en-US" altLang="ko-KR" sz="2000" b="1" dirty="0" smtClean="0"/>
              <a:t>F: Female(</a:t>
            </a:r>
            <a:r>
              <a:rPr lang="ko-KR" altLang="en-US" sz="2000" b="1" dirty="0" smtClean="0"/>
              <a:t>여성성 강화</a:t>
            </a:r>
            <a:r>
              <a:rPr lang="en-US" altLang="ko-KR" sz="2000" b="1" dirty="0" smtClean="0"/>
              <a:t>, </a:t>
            </a:r>
            <a:r>
              <a:rPr lang="ko-KR" altLang="en-US" sz="2000" b="1" dirty="0" err="1" smtClean="0"/>
              <a:t>신모계사회의</a:t>
            </a:r>
            <a:r>
              <a:rPr lang="ko-KR" altLang="en-US" sz="2000" b="1" dirty="0" smtClean="0"/>
              <a:t> 도래</a:t>
            </a:r>
            <a:r>
              <a:rPr lang="en-US" altLang="ko-KR" sz="2000" b="1" dirty="0" smtClean="0"/>
              <a:t>)</a:t>
            </a:r>
          </a:p>
          <a:p>
            <a:endParaRPr lang="en-US" altLang="ko-KR" sz="2000" b="1" dirty="0"/>
          </a:p>
          <a:p>
            <a:r>
              <a:rPr lang="en-US" altLang="ko-KR" sz="2000" b="1" dirty="0" smtClean="0"/>
              <a:t>G: Globalization(</a:t>
            </a:r>
            <a:r>
              <a:rPr lang="ko-KR" altLang="en-US" sz="2000" b="1" dirty="0" smtClean="0"/>
              <a:t>국제화</a:t>
            </a:r>
            <a:r>
              <a:rPr lang="en-US" altLang="ko-KR" sz="2000" b="1" dirty="0" smtClean="0"/>
              <a:t>)</a:t>
            </a:r>
          </a:p>
          <a:p>
            <a:endParaRPr lang="en-US" altLang="ko-KR" sz="2000" b="1" dirty="0"/>
          </a:p>
          <a:p>
            <a:r>
              <a:rPr lang="en-US" altLang="ko-KR" sz="2000" b="1" dirty="0" smtClean="0"/>
              <a:t>H: Home alone(1</a:t>
            </a:r>
            <a:r>
              <a:rPr lang="ko-KR" altLang="en-US" sz="2000" b="1" dirty="0" err="1" smtClean="0"/>
              <a:t>인가구</a:t>
            </a:r>
            <a:r>
              <a:rPr lang="ko-KR" altLang="en-US" sz="2000" b="1" dirty="0" smtClean="0"/>
              <a:t> 시대 도래</a:t>
            </a:r>
            <a:r>
              <a:rPr lang="en-US" altLang="ko-KR" sz="2000" b="1" dirty="0" smtClean="0"/>
              <a:t>)</a:t>
            </a:r>
            <a:endParaRPr lang="ko-KR" altLang="en-US" sz="2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08720"/>
            <a:ext cx="842493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그간 </a:t>
            </a:r>
            <a:r>
              <a:rPr lang="en-US" altLang="ko-KR" sz="2800" dirty="0" smtClean="0"/>
              <a:t>10</a:t>
            </a:r>
            <a:r>
              <a:rPr lang="ko-KR" altLang="en-US" sz="2800" dirty="0" smtClean="0"/>
              <a:t>주간 모두 수고하셨습니다</a:t>
            </a:r>
            <a:r>
              <a:rPr lang="en-US" altLang="ko-KR" sz="2800" dirty="0" smtClean="0"/>
              <a:t>.</a:t>
            </a:r>
          </a:p>
          <a:p>
            <a:endParaRPr lang="en-US" altLang="ko-KR" sz="2800" dirty="0" smtClean="0"/>
          </a:p>
          <a:p>
            <a:r>
              <a:rPr lang="ko-KR" altLang="en-US" sz="2800" dirty="0" smtClean="0"/>
              <a:t>늘 건강하시고 하시는 일에 큰 성공을 기원합니다</a:t>
            </a:r>
            <a:r>
              <a:rPr lang="en-US" altLang="ko-KR" sz="2800" dirty="0" smtClean="0"/>
              <a:t>.</a:t>
            </a:r>
          </a:p>
          <a:p>
            <a:endParaRPr lang="en-US" altLang="ko-KR" sz="2800" dirty="0" smtClean="0"/>
          </a:p>
          <a:p>
            <a:r>
              <a:rPr lang="ko-KR" altLang="en-US" sz="2800" dirty="0" smtClean="0"/>
              <a:t>자주 만나고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모두가 번창하시기를 기원합니다</a:t>
            </a:r>
            <a:r>
              <a:rPr lang="en-US" altLang="ko-KR" sz="2800" dirty="0" smtClean="0"/>
              <a:t>.</a:t>
            </a:r>
          </a:p>
          <a:p>
            <a:endParaRPr lang="en-US" altLang="ko-KR" sz="2800" dirty="0" smtClean="0"/>
          </a:p>
          <a:p>
            <a:endParaRPr lang="en-US" altLang="ko-KR" sz="2800" dirty="0" smtClean="0"/>
          </a:p>
          <a:p>
            <a:r>
              <a:rPr lang="ko-KR" altLang="en-US" sz="2800" dirty="0" smtClean="0"/>
              <a:t>                     </a:t>
            </a:r>
            <a:r>
              <a:rPr lang="ko-KR" altLang="en-US" sz="3200" b="1" dirty="0" smtClean="0">
                <a:solidFill>
                  <a:srgbClr val="C00000"/>
                </a:solidFill>
              </a:rPr>
              <a:t>감사합니다</a:t>
            </a:r>
            <a:r>
              <a:rPr lang="en-US" altLang="ko-KR" sz="3200" b="1" dirty="0" smtClean="0">
                <a:solidFill>
                  <a:srgbClr val="C00000"/>
                </a:solidFill>
              </a:rPr>
              <a:t>.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432</Words>
  <Application>Microsoft Office PowerPoint</Application>
  <PresentationFormat>화면 슬라이드 쇼(4:3)</PresentationFormat>
  <Paragraphs>120</Paragraphs>
  <Slides>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8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</vt:vector>
  </TitlesOfParts>
  <Company>DSR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박경식</dc:creator>
  <cp:lastModifiedBy>박경식</cp:lastModifiedBy>
  <cp:revision>11</cp:revision>
  <dcterms:created xsi:type="dcterms:W3CDTF">2012-05-14T05:02:22Z</dcterms:created>
  <dcterms:modified xsi:type="dcterms:W3CDTF">2012-05-15T17:47:32Z</dcterms:modified>
</cp:coreProperties>
</file>